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68" r:id="rId9"/>
  </p:sldMasterIdLst>
  <p:sldIdLst>
    <p:sldId id="257" r:id="rId10"/>
    <p:sldId id="258" r:id="rId11"/>
    <p:sldId id="259" r:id="rId12"/>
    <p:sldId id="262" r:id="rId13"/>
    <p:sldId id="26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980F31-9E2B-424E-8617-D476CFFA7CA9}" v="2" dt="2024-05-04T07:03:07.1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60"/>
  </p:normalViewPr>
  <p:slideViewPr>
    <p:cSldViewPr>
      <p:cViewPr varScale="1">
        <p:scale>
          <a:sx n="50" d="100"/>
          <a:sy n="50" d="100"/>
        </p:scale>
        <p:origin x="113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image" Target="../media/image4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image" Target="../media/image4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image" Target="../media/image6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image" Target="../media/image6.jpe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image" Target="../media/image8.jpeg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image" Target="../media/image8.jpeg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0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88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07484" y="2130426"/>
            <a:ext cx="9751483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484" y="3886200"/>
            <a:ext cx="9751483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03A33E-C000-4F3B-9228-F998AE1FF9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CF340-6E56-4BD5-B917-59205B775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05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67EAA-8139-43FA-AB23-BA3D65DD00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50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4" y="1600201"/>
            <a:ext cx="53826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3826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1EBCE-70FB-48AB-AF81-459E263C46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25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7A211-C006-48BF-BFAA-7B926CFBFD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9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FC080-AD59-4E9F-831A-178C73EFFE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F5868-E4F8-4060-B181-2602A0B0DD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51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EC0D6-EF01-49E2-AD3D-4996E3DC09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2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37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10AD8-8BAC-4003-833C-3FE5E2D0EB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38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81488-AC13-45B0-A0D1-64548F6710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98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7" y="274639"/>
            <a:ext cx="27410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484" y="274639"/>
            <a:ext cx="802428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8FB64-07DE-421B-A90C-0922EB6AB4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225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982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05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21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63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324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9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888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752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725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427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73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07484" y="2130426"/>
            <a:ext cx="9751483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484" y="3886200"/>
            <a:ext cx="9751483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2514B33-644E-4EA8-B546-C263553DFB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C39BD-9D1A-4B99-A3B6-A3B5846819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8413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541F1-9977-476B-A9D1-71E1A1C45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6338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4" y="1600201"/>
            <a:ext cx="53826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3826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42BE1-D77D-4B90-AE52-F98F8BCB14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563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E51A4-B2A3-400C-ACA5-15E7A5E0DA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54248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FCFA5-945E-4409-84B2-85C9CF2DC9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95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402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3A6B1-46A4-4F8C-A00C-B843E55A41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9278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ADE2A-4864-412E-8EAF-CF49ECD41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78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05505-3CB9-4CD5-A114-15CE7202C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8166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EC735-3896-4F7C-8DF6-993D73CBE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1327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7" y="274639"/>
            <a:ext cx="27410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484" y="274639"/>
            <a:ext cx="802428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5FE7C-29FE-4ACB-8220-B4B158498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5122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736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708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331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1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3656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403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683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325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048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375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80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07484" y="2130426"/>
            <a:ext cx="9751483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484" y="3886200"/>
            <a:ext cx="9751483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423D86-B3A4-48DB-926A-1D71E95FF1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BDC2C-5EB7-4A6B-ACA1-559704A2C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616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B5DA6-A482-40C4-9212-74E91D17D4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68953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4" y="1600201"/>
            <a:ext cx="53826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3826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40A0C-0864-4ADF-BF1B-A4FC6F483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59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0678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E3E79-F28B-403E-BB82-2CAF14A1F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0888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6A63C-9917-4CDE-B0EF-8348C5414F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831293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9723-E809-471D-8D1D-2FF8E9A8A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789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0C5E5-FA37-49C3-9983-6BC12EA8E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590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CD85A-F2E9-4B2D-9ABB-1FE5021AF0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0433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6A384-1BDE-46B4-8435-3CC5777B1D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787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7" y="274639"/>
            <a:ext cx="27410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484" y="274639"/>
            <a:ext cx="802428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F3816-061A-4DDA-8423-4CCA7ABD79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96391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42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3499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3306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974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736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6814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240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1917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173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170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07484" y="2130426"/>
            <a:ext cx="9751483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484" y="3886200"/>
            <a:ext cx="9751483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59E0F82-080C-441E-982E-0AF49EC496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49A10-6EAA-4051-AB44-1F47535A3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41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620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851DC-99A2-4EE3-AD95-9E8BCF9944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33393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4" y="1600201"/>
            <a:ext cx="53826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3826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93194-0B4A-4527-A10F-9FAC6FED58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91214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C759F-D537-4E05-AEF9-8F19B64509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200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2868C-FCE0-4D5A-9D04-D6B39EE411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4551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F688D-ED31-4EF8-BA31-CF54A626D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55703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13C1D-C32E-41AC-85F6-D22CE6C7D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73517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15819-E1AD-4A8F-A568-04769977F8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8923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583A0-1F4D-4ADE-B527-91F7DA4896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86103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7" y="274639"/>
            <a:ext cx="27410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484" y="274639"/>
            <a:ext cx="802428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A0D38-7E3A-4A30-8F80-F081780DC0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17357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6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6607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7242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140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6240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2870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755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0093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2637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561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6425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0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9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ags" Target="../tags/tag13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ags" Target="../tags/tag1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ags" Target="../tags/tag1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ags" Target="../tags/tag1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tags" Target="../tags/tag21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tags" Target="../tags/tag2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ags" Target="../tags/tag25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tags" Target="../tags/tag2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ags" Target="../tags/tag29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tags" Target="../tags/tag3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07485" y="274638"/>
            <a:ext cx="109685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07485" y="1600201"/>
            <a:ext cx="1096856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2323B0-72D2-47B0-A8BE-1A04A5787F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07485" y="274638"/>
            <a:ext cx="109685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07485" y="1600201"/>
            <a:ext cx="1096856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F3ABD5-B47A-4183-B836-B7FFBD01CD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07485" y="274638"/>
            <a:ext cx="109685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07485" y="1600201"/>
            <a:ext cx="1096856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021B1A-AC5B-4BAE-91C6-5F59715D98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07485" y="274638"/>
            <a:ext cx="109685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07485" y="1600201"/>
            <a:ext cx="1096856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7A9890-9E75-4C84-BD30-253E35D548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57D81E-AD9F-4E33-AF6B-5946026E2227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5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0" y="3276600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 err="1"/>
              <a:t>Enthathishayame</a:t>
            </a:r>
            <a:r>
              <a:rPr lang="en-US" sz="3600" i="1" dirty="0"/>
              <a:t>! </a:t>
            </a:r>
            <a:r>
              <a:rPr lang="en-US" sz="3600" i="1" dirty="0" err="1"/>
              <a:t>daivathin</a:t>
            </a:r>
            <a:r>
              <a:rPr lang="en-US" sz="3600" i="1" dirty="0"/>
              <a:t> </a:t>
            </a:r>
            <a:r>
              <a:rPr lang="en-US" sz="3600" i="1" dirty="0" err="1"/>
              <a:t>sneham</a:t>
            </a:r>
            <a:endParaRPr lang="en-US" sz="3600" i="1" dirty="0"/>
          </a:p>
          <a:p>
            <a:r>
              <a:rPr lang="en-US" sz="3600" i="1" dirty="0" err="1"/>
              <a:t>Ethra</a:t>
            </a:r>
            <a:r>
              <a:rPr lang="en-US" sz="3600" i="1" dirty="0"/>
              <a:t> </a:t>
            </a:r>
            <a:r>
              <a:rPr lang="en-US" sz="3600" i="1" dirty="0" err="1"/>
              <a:t>manoharame-athu</a:t>
            </a:r>
            <a:endParaRPr lang="en-US" sz="3600" i="1" dirty="0"/>
          </a:p>
          <a:p>
            <a:r>
              <a:rPr lang="en-US" sz="3600" i="1" dirty="0" err="1"/>
              <a:t>Chinthayiladanga-sindhusamaanamaay</a:t>
            </a:r>
            <a:endParaRPr lang="en-US" sz="3600" i="1" dirty="0"/>
          </a:p>
          <a:p>
            <a:r>
              <a:rPr lang="en-US" sz="3600" i="1" dirty="0" err="1"/>
              <a:t>Santhatham</a:t>
            </a:r>
            <a:r>
              <a:rPr lang="en-US" sz="3600" i="1" dirty="0"/>
              <a:t> </a:t>
            </a:r>
            <a:r>
              <a:rPr lang="en-US" sz="3600" i="1" dirty="0" err="1"/>
              <a:t>kaanunnu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US" sz="36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2D67C2-BFAB-7971-62CC-C663B787195E}"/>
              </a:ext>
            </a:extLst>
          </p:cNvPr>
          <p:cNvSpPr txBox="1"/>
          <p:nvPr/>
        </p:nvSpPr>
        <p:spPr>
          <a:xfrm>
            <a:off x="1905000" y="533400"/>
            <a:ext cx="8534400" cy="259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എന്തതിശയമേ! ദൈവത്തിന്‍ സ്നേഹം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എത്ര മനോഹരമേ! - അതു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ചിന്തയിലടങ്ങാ-സിന്ധുസമാനമായ്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സന്തതം കാണുന്നു ഞാന്‍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0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52600" y="2992485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Daivame</a:t>
            </a:r>
            <a:r>
              <a:rPr lang="en-US" sz="3600" dirty="0"/>
              <a:t>! </a:t>
            </a:r>
            <a:r>
              <a:rPr lang="en-US" sz="3600" dirty="0" err="1"/>
              <a:t>nin</a:t>
            </a:r>
            <a:r>
              <a:rPr lang="en-US" sz="3600" dirty="0"/>
              <a:t> </a:t>
            </a:r>
            <a:r>
              <a:rPr lang="en-US" sz="3600" dirty="0" err="1"/>
              <a:t>mahaa</a:t>
            </a:r>
            <a:r>
              <a:rPr lang="en-US" sz="3600" dirty="0"/>
              <a:t> </a:t>
            </a:r>
            <a:r>
              <a:rPr lang="en-US" sz="3600" dirty="0" err="1"/>
              <a:t>snehamathin</a:t>
            </a:r>
            <a:r>
              <a:rPr lang="en-US" sz="3600" dirty="0"/>
              <a:t> </a:t>
            </a:r>
            <a:r>
              <a:rPr lang="en-US" sz="3600" dirty="0" err="1"/>
              <a:t>vidham</a:t>
            </a:r>
            <a:endParaRPr lang="en-US" sz="3600" dirty="0"/>
          </a:p>
          <a:p>
            <a:pPr algn="l"/>
            <a:r>
              <a:rPr lang="en-US" sz="3600" dirty="0" err="1"/>
              <a:t>Aarkku</a:t>
            </a:r>
            <a:r>
              <a:rPr lang="en-US" sz="3600" dirty="0"/>
              <a:t> </a:t>
            </a:r>
            <a:r>
              <a:rPr lang="en-US" sz="3600" dirty="0" err="1"/>
              <a:t>grahichariyaam-eni</a:t>
            </a:r>
            <a:r>
              <a:rPr lang="en-US" sz="3600" dirty="0"/>
              <a:t>-</a:t>
            </a:r>
          </a:p>
          <a:p>
            <a:pPr algn="l"/>
            <a:r>
              <a:rPr lang="en-US" sz="3600" dirty="0" err="1"/>
              <a:t>Kkaavathilleyathin</a:t>
            </a:r>
            <a:r>
              <a:rPr lang="en-US" sz="3600" dirty="0"/>
              <a:t> </a:t>
            </a:r>
            <a:r>
              <a:rPr lang="en-US" sz="3600" dirty="0" err="1"/>
              <a:t>aazhamalannidaan</a:t>
            </a:r>
            <a:r>
              <a:rPr lang="en-US" sz="3600" dirty="0"/>
              <a:t> </a:t>
            </a:r>
          </a:p>
          <a:p>
            <a:pPr algn="l"/>
            <a:r>
              <a:rPr lang="en-US" sz="3600" dirty="0" err="1"/>
              <a:t>Ethra</a:t>
            </a:r>
            <a:r>
              <a:rPr lang="en-US" sz="3600" dirty="0"/>
              <a:t> </a:t>
            </a:r>
            <a:r>
              <a:rPr lang="en-US" sz="3600" dirty="0" err="1"/>
              <a:t>bahulamathu</a:t>
            </a:r>
            <a:r>
              <a:rPr lang="en-US" sz="3600" dirty="0"/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09B7DC-CBA3-12F1-8C91-20C76F8E89DD}"/>
              </a:ext>
            </a:extLst>
          </p:cNvPr>
          <p:cNvSpPr txBox="1"/>
          <p:nvPr/>
        </p:nvSpPr>
        <p:spPr>
          <a:xfrm>
            <a:off x="1676400" y="381000"/>
            <a:ext cx="8991600" cy="2611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ദൈവമേ! നിന്‍മഹാസ്നേഹമിതിന്‍ വിധം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ആര്‍ക്കു ഗ്രഹിച്ചറിയാം- എനി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ക്കാവതില്ലേയതിന്‍ ആഴമളന്നിടാന്‍ </a:t>
            </a:r>
            <a:endParaRPr lang="en-US" sz="2800" b="1" dirty="0"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എത്ര ബഹുലമതു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5410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76400" y="2819401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Aayiramaayiram</a:t>
            </a:r>
            <a:r>
              <a:rPr lang="en-US" sz="3600" dirty="0"/>
              <a:t> </a:t>
            </a:r>
            <a:r>
              <a:rPr lang="en-US" sz="3600" dirty="0" err="1"/>
              <a:t>naavukalaalathu</a:t>
            </a:r>
            <a:endParaRPr lang="en-US" sz="3600" dirty="0"/>
          </a:p>
          <a:p>
            <a:pPr algn="l"/>
            <a:r>
              <a:rPr lang="en-US" sz="3600" dirty="0" err="1"/>
              <a:t>Varnnippathinnelutho-pathi</a:t>
            </a:r>
            <a:endParaRPr lang="en-US" sz="3600" dirty="0"/>
          </a:p>
          <a:p>
            <a:pPr algn="l"/>
            <a:r>
              <a:rPr lang="en-US" sz="3600" dirty="0" err="1"/>
              <a:t>Naayirathinkal</a:t>
            </a:r>
            <a:r>
              <a:rPr lang="en-US" sz="3600" dirty="0"/>
              <a:t> </a:t>
            </a:r>
            <a:r>
              <a:rPr lang="en-US" sz="3600" dirty="0" err="1"/>
              <a:t>oramsham</a:t>
            </a:r>
            <a:r>
              <a:rPr lang="en-US" sz="3600" dirty="0"/>
              <a:t> </a:t>
            </a:r>
            <a:r>
              <a:rPr lang="en-US" sz="3600" dirty="0" err="1"/>
              <a:t>cholliduvaan</a:t>
            </a:r>
            <a:r>
              <a:rPr lang="en-US" sz="3600" dirty="0"/>
              <a:t> </a:t>
            </a:r>
          </a:p>
          <a:p>
            <a:pPr algn="l"/>
            <a:r>
              <a:rPr lang="en-US" sz="3600" dirty="0" err="1"/>
              <a:t>Paarilasaadhyamaho</a:t>
            </a:r>
            <a:r>
              <a:rPr lang="en-US" sz="3600" dirty="0"/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814856-9A9E-8038-842A-03EF12C227C6}"/>
              </a:ext>
            </a:extLst>
          </p:cNvPr>
          <p:cNvSpPr txBox="1"/>
          <p:nvPr/>
        </p:nvSpPr>
        <p:spPr>
          <a:xfrm>
            <a:off x="1752600" y="381000"/>
            <a:ext cx="8534400" cy="2611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ആയിരമായിരം നാവുളാലതു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വര്‍ണ്ണിപ്പതിന്നെളുതോ - പതി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നായിരത്തിങ്കലൊരംശം ചൊല്ലിടുവാന്‍ പാരിലസാദ്ധ്യമഹോ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5410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76400" y="2743201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Modamezhum</a:t>
            </a:r>
            <a:r>
              <a:rPr lang="en-US" sz="3600" dirty="0"/>
              <a:t> </a:t>
            </a:r>
            <a:r>
              <a:rPr lang="en-US" sz="3600" dirty="0" err="1"/>
              <a:t>thirumaarvvil</a:t>
            </a:r>
            <a:r>
              <a:rPr lang="en-US" sz="3600" dirty="0"/>
              <a:t> </a:t>
            </a:r>
            <a:r>
              <a:rPr lang="en-US" sz="3600" dirty="0" err="1"/>
              <a:t>ullaasamaay</a:t>
            </a:r>
            <a:endParaRPr lang="en-US" sz="3600" dirty="0"/>
          </a:p>
          <a:p>
            <a:pPr algn="l"/>
            <a:r>
              <a:rPr lang="en-US" sz="3600" dirty="0" err="1"/>
              <a:t>Santhatham</a:t>
            </a:r>
            <a:r>
              <a:rPr lang="en-US" sz="3600" dirty="0"/>
              <a:t> </a:t>
            </a:r>
            <a:r>
              <a:rPr lang="en-US" sz="3600" dirty="0" err="1"/>
              <a:t>chernnirunna-eka</a:t>
            </a:r>
            <a:endParaRPr lang="en-US" sz="3600" dirty="0"/>
          </a:p>
          <a:p>
            <a:pPr algn="l"/>
            <a:r>
              <a:rPr lang="en-US" sz="3600" dirty="0" err="1"/>
              <a:t>Jaathanaameshuve</a:t>
            </a:r>
            <a:r>
              <a:rPr lang="en-US" sz="3600" dirty="0"/>
              <a:t> </a:t>
            </a:r>
            <a:r>
              <a:rPr lang="en-US" sz="3600" dirty="0" err="1"/>
              <a:t>paathakarkkaay</a:t>
            </a:r>
            <a:r>
              <a:rPr lang="en-US" sz="3600" dirty="0"/>
              <a:t> </a:t>
            </a:r>
          </a:p>
          <a:p>
            <a:pPr algn="l"/>
            <a:r>
              <a:rPr lang="en-US" sz="3600" dirty="0" err="1"/>
              <a:t>Thanna</a:t>
            </a:r>
            <a:r>
              <a:rPr lang="en-US" sz="3600" dirty="0"/>
              <a:t> </a:t>
            </a:r>
            <a:r>
              <a:rPr lang="en-US" sz="3600" dirty="0" err="1"/>
              <a:t>snehamathishayame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E7A3DA-240D-BC50-8032-524BE370C358}"/>
              </a:ext>
            </a:extLst>
          </p:cNvPr>
          <p:cNvSpPr txBox="1"/>
          <p:nvPr/>
        </p:nvSpPr>
        <p:spPr>
          <a:xfrm>
            <a:off x="1676400" y="457200"/>
            <a:ext cx="8839200" cy="2611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മോദമെഴും തിരുമാര്‍വ്വിലുല്ലാസമായ്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സന്തതം ചേര്‍ന്നിരുന്ന - ഏക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ജാതനാമേശുവെ പാതകര്‍ക്കായ് തന്ന സ്നേഹമതിശയമേ-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5410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52600" y="2774514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Paapathaal</a:t>
            </a:r>
            <a:r>
              <a:rPr lang="en-US" sz="3600" dirty="0"/>
              <a:t> </a:t>
            </a:r>
            <a:r>
              <a:rPr lang="en-US" sz="3600" dirty="0" err="1"/>
              <a:t>ninne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  <a:r>
              <a:rPr lang="en-US" sz="3600" dirty="0" err="1"/>
              <a:t>khedippichulloru</a:t>
            </a:r>
            <a:endParaRPr lang="en-US" sz="3600" dirty="0"/>
          </a:p>
          <a:p>
            <a:pPr algn="l"/>
            <a:r>
              <a:rPr lang="en-US" sz="3600" dirty="0" err="1"/>
              <a:t>Kaalathilum</a:t>
            </a:r>
            <a:r>
              <a:rPr lang="en-US" sz="3600" dirty="0"/>
              <a:t> </a:t>
            </a:r>
            <a:r>
              <a:rPr lang="en-US" sz="3600" dirty="0" err="1"/>
              <a:t>dayavaay-sneha</a:t>
            </a:r>
            <a:endParaRPr lang="en-US" sz="3600" dirty="0"/>
          </a:p>
          <a:p>
            <a:pPr algn="l"/>
            <a:r>
              <a:rPr lang="en-US" sz="3600" dirty="0" err="1"/>
              <a:t>Vaapiye</a:t>
            </a:r>
            <a:r>
              <a:rPr lang="en-US" sz="3600" dirty="0"/>
              <a:t> </a:t>
            </a:r>
            <a:r>
              <a:rPr lang="en-US" sz="3600" dirty="0" err="1"/>
              <a:t>neeyenne</a:t>
            </a:r>
            <a:r>
              <a:rPr lang="en-US" sz="3600" dirty="0"/>
              <a:t> </a:t>
            </a:r>
            <a:r>
              <a:rPr lang="en-US" sz="3600" dirty="0" err="1"/>
              <a:t>snehichathorthennil</a:t>
            </a:r>
            <a:r>
              <a:rPr lang="en-US" sz="3600" dirty="0"/>
              <a:t> </a:t>
            </a:r>
          </a:p>
          <a:p>
            <a:pPr algn="l"/>
            <a:r>
              <a:rPr lang="en-US" sz="3600" dirty="0" err="1"/>
              <a:t>Aashcharyameridunnu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77F63E-AF04-DE49-DFFD-BA33D6D606AB}"/>
              </a:ext>
            </a:extLst>
          </p:cNvPr>
          <p:cNvSpPr txBox="1"/>
          <p:nvPr/>
        </p:nvSpPr>
        <p:spPr>
          <a:xfrm>
            <a:off x="1657350" y="546585"/>
            <a:ext cx="9010650" cy="2611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en-US" sz="2800" b="1" dirty="0" err="1">
                <a:latin typeface="Nirmala UI" panose="020B0502040204020203" pitchFamily="34" charset="0"/>
                <a:ea typeface="Times New Roman" panose="02020603050405020304" pitchFamily="18" charset="0"/>
              </a:rPr>
              <a:t>പാ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പത്താല്‍ നിന്നെ ഞാന്‍ ഖേദിപ്പിച്ചു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 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ള്ളൊരു കാലത്തിലും ദയവായ് – സ്നേഹ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വാപിയേ നീയെന്നെ</a:t>
            </a:r>
            <a:r>
              <a:rPr lang="en-US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സ്നേഹിച്ച</a:t>
            </a:r>
            <a:r>
              <a:rPr lang="en-US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തോര്‍ത്തെന്നില്‍ ആശ്ചര്യമേറിടുന്നു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8415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76400" y="3135360"/>
            <a:ext cx="9145588" cy="3565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Jeevithathil</a:t>
            </a:r>
            <a:r>
              <a:rPr lang="en-US" sz="3600" dirty="0"/>
              <a:t> </a:t>
            </a:r>
            <a:r>
              <a:rPr lang="en-US" sz="3600" dirty="0" err="1"/>
              <a:t>pala</a:t>
            </a:r>
            <a:r>
              <a:rPr lang="en-US" sz="3600" dirty="0"/>
              <a:t> </a:t>
            </a:r>
            <a:r>
              <a:rPr lang="en-US" sz="3600" dirty="0" err="1"/>
              <a:t>veezhchakal</a:t>
            </a:r>
            <a:r>
              <a:rPr lang="en-US" sz="3600" dirty="0"/>
              <a:t> </a:t>
            </a:r>
            <a:r>
              <a:rPr lang="en-US" sz="3600" dirty="0" err="1"/>
              <a:t>vannittum</a:t>
            </a:r>
            <a:endParaRPr lang="en-US" sz="3600" dirty="0"/>
          </a:p>
          <a:p>
            <a:pPr algn="l"/>
            <a:r>
              <a:rPr lang="en-US" sz="3600" dirty="0" err="1"/>
              <a:t>Ottum</a:t>
            </a:r>
            <a:r>
              <a:rPr lang="en-US" sz="3600" dirty="0"/>
              <a:t> </a:t>
            </a:r>
            <a:r>
              <a:rPr lang="en-US" sz="3600" dirty="0" err="1"/>
              <a:t>nishedhikkaathe-enne</a:t>
            </a:r>
            <a:endParaRPr lang="en-US" sz="3600" dirty="0"/>
          </a:p>
          <a:p>
            <a:pPr algn="l"/>
            <a:r>
              <a:rPr lang="en-US" sz="3600" dirty="0" err="1"/>
              <a:t>Kevalam</a:t>
            </a:r>
            <a:r>
              <a:rPr lang="en-US" sz="3600" dirty="0"/>
              <a:t> </a:t>
            </a:r>
            <a:r>
              <a:rPr lang="en-US" sz="3600" dirty="0" err="1"/>
              <a:t>snehichu</a:t>
            </a:r>
            <a:r>
              <a:rPr lang="en-US" sz="3600" dirty="0"/>
              <a:t> </a:t>
            </a:r>
            <a:r>
              <a:rPr lang="en-US" sz="3600" dirty="0" err="1"/>
              <a:t>paalichidum</a:t>
            </a:r>
            <a:r>
              <a:rPr lang="en-US" sz="3600" dirty="0"/>
              <a:t> </a:t>
            </a:r>
            <a:r>
              <a:rPr lang="en-US" sz="3600" dirty="0" err="1"/>
              <a:t>thava</a:t>
            </a:r>
            <a:r>
              <a:rPr lang="en-US" sz="3600" dirty="0"/>
              <a:t> </a:t>
            </a:r>
            <a:r>
              <a:rPr lang="en-US" sz="3600" dirty="0" err="1"/>
              <a:t>Snehamathullyamaho</a:t>
            </a:r>
            <a:r>
              <a:rPr lang="en-US" sz="3600" dirty="0"/>
              <a:t>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CBD222-B207-6119-A590-A7D582E53A21}"/>
              </a:ext>
            </a:extLst>
          </p:cNvPr>
          <p:cNvSpPr txBox="1"/>
          <p:nvPr/>
        </p:nvSpPr>
        <p:spPr>
          <a:xfrm>
            <a:off x="1676400" y="533400"/>
            <a:ext cx="8610600" cy="2611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ജീവിതത്തില്‍ പല വീഴ്ചകള്‍ വന്നിട്ടും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ഒട്ടും നിഷേധിക്കാതെ - എന്നെ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കേവലം സ്നേഹിച്ചു പാലിച്ചിടും തവ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l-IN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സ്നേഹമതുല്യമഹോ!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8415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heme/theme1.xml><?xml version="1.0" encoding="utf-8"?>
<a:theme xmlns:a="http://schemas.openxmlformats.org/drawingml/2006/main" name="Autumn 8">
  <a:themeElements>
    <a:clrScheme name="Office Theme 2">
      <a:dk1>
        <a:srgbClr val="000000"/>
      </a:dk1>
      <a:lt1>
        <a:srgbClr val="FFCC99"/>
      </a:lt1>
      <a:dk2>
        <a:srgbClr val="000000"/>
      </a:dk2>
      <a:lt2>
        <a:srgbClr val="CCCCCC"/>
      </a:lt2>
      <a:accent1>
        <a:srgbClr val="8C3823"/>
      </a:accent1>
      <a:accent2>
        <a:srgbClr val="6E4D00"/>
      </a:accent2>
      <a:accent3>
        <a:srgbClr val="FFE2CA"/>
      </a:accent3>
      <a:accent4>
        <a:srgbClr val="000000"/>
      </a:accent4>
      <a:accent5>
        <a:srgbClr val="C5AEAC"/>
      </a:accent5>
      <a:accent6>
        <a:srgbClr val="634500"/>
      </a:accent6>
      <a:hlink>
        <a:srgbClr val="803100"/>
      </a:hlink>
      <a:folHlink>
        <a:srgbClr val="80003E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E2CA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E2CA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FFFF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FFFF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CC99"/>
      </a:lt1>
      <a:dk2>
        <a:srgbClr val="000000"/>
      </a:dk2>
      <a:lt2>
        <a:srgbClr val="CCCCCC"/>
      </a:lt2>
      <a:accent1>
        <a:srgbClr val="8C3823"/>
      </a:accent1>
      <a:accent2>
        <a:srgbClr val="6E4D00"/>
      </a:accent2>
      <a:accent3>
        <a:srgbClr val="FFE2CA"/>
      </a:accent3>
      <a:accent4>
        <a:srgbClr val="000000"/>
      </a:accent4>
      <a:accent5>
        <a:srgbClr val="C5AEAC"/>
      </a:accent5>
      <a:accent6>
        <a:srgbClr val="634500"/>
      </a:accent6>
      <a:hlink>
        <a:srgbClr val="803100"/>
      </a:hlink>
      <a:folHlink>
        <a:srgbClr val="80003E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E2CA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E2CA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FFFF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FFFF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urple Geometrical Arabic 1">
  <a:themeElements>
    <a:clrScheme name="Office Theme 2">
      <a:dk1>
        <a:srgbClr val="333333"/>
      </a:dk1>
      <a:lt1>
        <a:srgbClr val="FFFFFF"/>
      </a:lt1>
      <a:dk2>
        <a:srgbClr val="6666FF"/>
      </a:dk2>
      <a:lt2>
        <a:srgbClr val="FFFFFF"/>
      </a:lt2>
      <a:accent1>
        <a:srgbClr val="D9B2FF"/>
      </a:accent1>
      <a:accent2>
        <a:srgbClr val="8EC7FF"/>
      </a:accent2>
      <a:accent3>
        <a:srgbClr val="B8B8FF"/>
      </a:accent3>
      <a:accent4>
        <a:srgbClr val="DADADA"/>
      </a:accent4>
      <a:accent5>
        <a:srgbClr val="E9D5FF"/>
      </a:accent5>
      <a:accent6>
        <a:srgbClr val="80B4E7"/>
      </a:accent6>
      <a:hlink>
        <a:srgbClr val="FFB2BA"/>
      </a:hlink>
      <a:folHlink>
        <a:srgbClr val="B2B2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BEBEE7"/>
        </a:accent1>
        <a:accent2>
          <a:srgbClr val="A8A8FF"/>
        </a:accent2>
        <a:accent3>
          <a:srgbClr val="B8B8FF"/>
        </a:accent3>
        <a:accent4>
          <a:srgbClr val="DADADA"/>
        </a:accent4>
        <a:accent5>
          <a:srgbClr val="DBDBF1"/>
        </a:accent5>
        <a:accent6>
          <a:srgbClr val="9898E7"/>
        </a:accent6>
        <a:hlink>
          <a:srgbClr val="DEDEFF"/>
        </a:hlink>
        <a:folHlink>
          <a:srgbClr val="C2C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D9B2FF"/>
        </a:accent1>
        <a:accent2>
          <a:srgbClr val="8EC7FF"/>
        </a:accent2>
        <a:accent3>
          <a:srgbClr val="B8B8FF"/>
        </a:accent3>
        <a:accent4>
          <a:srgbClr val="DADADA"/>
        </a:accent4>
        <a:accent5>
          <a:srgbClr val="E9D5FF"/>
        </a:accent5>
        <a:accent6>
          <a:srgbClr val="80B4E7"/>
        </a:accent6>
        <a:hlink>
          <a:srgbClr val="FFB2BA"/>
        </a:hlink>
        <a:folHlink>
          <a:srgbClr val="B2B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FFBD6F"/>
        </a:accent1>
        <a:accent2>
          <a:srgbClr val="EEE024"/>
        </a:accent2>
        <a:accent3>
          <a:srgbClr val="B8B8FF"/>
        </a:accent3>
        <a:accent4>
          <a:srgbClr val="DADADA"/>
        </a:accent4>
        <a:accent5>
          <a:srgbClr val="FFDBBB"/>
        </a:accent5>
        <a:accent6>
          <a:srgbClr val="D8CB20"/>
        </a:accent6>
        <a:hlink>
          <a:srgbClr val="73E056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F6CC56"/>
        </a:accent1>
        <a:accent2>
          <a:srgbClr val="FFB2BA"/>
        </a:accent2>
        <a:accent3>
          <a:srgbClr val="B8B8FF"/>
        </a:accent3>
        <a:accent4>
          <a:srgbClr val="DADADA"/>
        </a:accent4>
        <a:accent5>
          <a:srgbClr val="FAE2B4"/>
        </a:accent5>
        <a:accent6>
          <a:srgbClr val="E7A1A8"/>
        </a:accent6>
        <a:hlink>
          <a:srgbClr val="E0E0FF"/>
        </a:hlink>
        <a:folHlink>
          <a:srgbClr val="7FE16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BEBEE7"/>
        </a:accent1>
        <a:accent2>
          <a:srgbClr val="A8A8FF"/>
        </a:accent2>
        <a:accent3>
          <a:srgbClr val="FFFFFF"/>
        </a:accent3>
        <a:accent4>
          <a:srgbClr val="000000"/>
        </a:accent4>
        <a:accent5>
          <a:srgbClr val="DBDBF1"/>
        </a:accent5>
        <a:accent6>
          <a:srgbClr val="9898E7"/>
        </a:accent6>
        <a:hlink>
          <a:srgbClr val="DEDEFF"/>
        </a:hlink>
        <a:folHlink>
          <a:srgbClr val="C2C2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9B2FF"/>
        </a:accent1>
        <a:accent2>
          <a:srgbClr val="8EC7FF"/>
        </a:accent2>
        <a:accent3>
          <a:srgbClr val="FFFFFF"/>
        </a:accent3>
        <a:accent4>
          <a:srgbClr val="000000"/>
        </a:accent4>
        <a:accent5>
          <a:srgbClr val="E9D5FF"/>
        </a:accent5>
        <a:accent6>
          <a:srgbClr val="80B4E7"/>
        </a:accent6>
        <a:hlink>
          <a:srgbClr val="FFB2BA"/>
        </a:hlink>
        <a:folHlink>
          <a:srgbClr val="B2B2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D6F"/>
        </a:accent1>
        <a:accent2>
          <a:srgbClr val="EEE024"/>
        </a:accent2>
        <a:accent3>
          <a:srgbClr val="FFFFFF"/>
        </a:accent3>
        <a:accent4>
          <a:srgbClr val="000000"/>
        </a:accent4>
        <a:accent5>
          <a:srgbClr val="FFDBBB"/>
        </a:accent5>
        <a:accent6>
          <a:srgbClr val="D8CB20"/>
        </a:accent6>
        <a:hlink>
          <a:srgbClr val="73E056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6CC56"/>
        </a:accent1>
        <a:accent2>
          <a:srgbClr val="FFB2BA"/>
        </a:accent2>
        <a:accent3>
          <a:srgbClr val="FFFFFF"/>
        </a:accent3>
        <a:accent4>
          <a:srgbClr val="000000"/>
        </a:accent4>
        <a:accent5>
          <a:srgbClr val="FAE2B4"/>
        </a:accent5>
        <a:accent6>
          <a:srgbClr val="E7A1A8"/>
        </a:accent6>
        <a:hlink>
          <a:srgbClr val="E0E0FF"/>
        </a:hlink>
        <a:folHlink>
          <a:srgbClr val="7FE1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1_Default Design 2">
      <a:dk1>
        <a:srgbClr val="333333"/>
      </a:dk1>
      <a:lt1>
        <a:srgbClr val="FFFFFF"/>
      </a:lt1>
      <a:dk2>
        <a:srgbClr val="6666FF"/>
      </a:dk2>
      <a:lt2>
        <a:srgbClr val="FFFFFF"/>
      </a:lt2>
      <a:accent1>
        <a:srgbClr val="D9B2FF"/>
      </a:accent1>
      <a:accent2>
        <a:srgbClr val="8EC7FF"/>
      </a:accent2>
      <a:accent3>
        <a:srgbClr val="B8B8FF"/>
      </a:accent3>
      <a:accent4>
        <a:srgbClr val="DADADA"/>
      </a:accent4>
      <a:accent5>
        <a:srgbClr val="E9D5FF"/>
      </a:accent5>
      <a:accent6>
        <a:srgbClr val="80B4E7"/>
      </a:accent6>
      <a:hlink>
        <a:srgbClr val="FFB2BA"/>
      </a:hlink>
      <a:folHlink>
        <a:srgbClr val="B2B2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BEBEE7"/>
        </a:accent1>
        <a:accent2>
          <a:srgbClr val="A8A8FF"/>
        </a:accent2>
        <a:accent3>
          <a:srgbClr val="B8B8FF"/>
        </a:accent3>
        <a:accent4>
          <a:srgbClr val="DADADA"/>
        </a:accent4>
        <a:accent5>
          <a:srgbClr val="DBDBF1"/>
        </a:accent5>
        <a:accent6>
          <a:srgbClr val="9898E7"/>
        </a:accent6>
        <a:hlink>
          <a:srgbClr val="DEDEFF"/>
        </a:hlink>
        <a:folHlink>
          <a:srgbClr val="C2C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D9B2FF"/>
        </a:accent1>
        <a:accent2>
          <a:srgbClr val="8EC7FF"/>
        </a:accent2>
        <a:accent3>
          <a:srgbClr val="B8B8FF"/>
        </a:accent3>
        <a:accent4>
          <a:srgbClr val="DADADA"/>
        </a:accent4>
        <a:accent5>
          <a:srgbClr val="E9D5FF"/>
        </a:accent5>
        <a:accent6>
          <a:srgbClr val="80B4E7"/>
        </a:accent6>
        <a:hlink>
          <a:srgbClr val="FFB2BA"/>
        </a:hlink>
        <a:folHlink>
          <a:srgbClr val="B2B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FFBD6F"/>
        </a:accent1>
        <a:accent2>
          <a:srgbClr val="EEE024"/>
        </a:accent2>
        <a:accent3>
          <a:srgbClr val="B8B8FF"/>
        </a:accent3>
        <a:accent4>
          <a:srgbClr val="DADADA"/>
        </a:accent4>
        <a:accent5>
          <a:srgbClr val="FFDBBB"/>
        </a:accent5>
        <a:accent6>
          <a:srgbClr val="D8CB20"/>
        </a:accent6>
        <a:hlink>
          <a:srgbClr val="73E056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6666FF"/>
        </a:dk2>
        <a:lt2>
          <a:srgbClr val="FFFFFF"/>
        </a:lt2>
        <a:accent1>
          <a:srgbClr val="F6CC56"/>
        </a:accent1>
        <a:accent2>
          <a:srgbClr val="FFB2BA"/>
        </a:accent2>
        <a:accent3>
          <a:srgbClr val="B8B8FF"/>
        </a:accent3>
        <a:accent4>
          <a:srgbClr val="DADADA"/>
        </a:accent4>
        <a:accent5>
          <a:srgbClr val="FAE2B4"/>
        </a:accent5>
        <a:accent6>
          <a:srgbClr val="E7A1A8"/>
        </a:accent6>
        <a:hlink>
          <a:srgbClr val="E0E0FF"/>
        </a:hlink>
        <a:folHlink>
          <a:srgbClr val="7FE16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BEBEE7"/>
        </a:accent1>
        <a:accent2>
          <a:srgbClr val="A8A8FF"/>
        </a:accent2>
        <a:accent3>
          <a:srgbClr val="FFFFFF"/>
        </a:accent3>
        <a:accent4>
          <a:srgbClr val="000000"/>
        </a:accent4>
        <a:accent5>
          <a:srgbClr val="DBDBF1"/>
        </a:accent5>
        <a:accent6>
          <a:srgbClr val="9898E7"/>
        </a:accent6>
        <a:hlink>
          <a:srgbClr val="DEDEFF"/>
        </a:hlink>
        <a:folHlink>
          <a:srgbClr val="C2C2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9B2FF"/>
        </a:accent1>
        <a:accent2>
          <a:srgbClr val="8EC7FF"/>
        </a:accent2>
        <a:accent3>
          <a:srgbClr val="FFFFFF"/>
        </a:accent3>
        <a:accent4>
          <a:srgbClr val="000000"/>
        </a:accent4>
        <a:accent5>
          <a:srgbClr val="E9D5FF"/>
        </a:accent5>
        <a:accent6>
          <a:srgbClr val="80B4E7"/>
        </a:accent6>
        <a:hlink>
          <a:srgbClr val="FFB2BA"/>
        </a:hlink>
        <a:folHlink>
          <a:srgbClr val="B2B2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D6F"/>
        </a:accent1>
        <a:accent2>
          <a:srgbClr val="EEE024"/>
        </a:accent2>
        <a:accent3>
          <a:srgbClr val="FFFFFF"/>
        </a:accent3>
        <a:accent4>
          <a:srgbClr val="000000"/>
        </a:accent4>
        <a:accent5>
          <a:srgbClr val="FFDBBB"/>
        </a:accent5>
        <a:accent6>
          <a:srgbClr val="D8CB20"/>
        </a:accent6>
        <a:hlink>
          <a:srgbClr val="73E056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6CC56"/>
        </a:accent1>
        <a:accent2>
          <a:srgbClr val="FFB2BA"/>
        </a:accent2>
        <a:accent3>
          <a:srgbClr val="FFFFFF"/>
        </a:accent3>
        <a:accent4>
          <a:srgbClr val="000000"/>
        </a:accent4>
        <a:accent5>
          <a:srgbClr val="FAE2B4"/>
        </a:accent5>
        <a:accent6>
          <a:srgbClr val="E7A1A8"/>
        </a:accent6>
        <a:hlink>
          <a:srgbClr val="E0E0FF"/>
        </a:hlink>
        <a:folHlink>
          <a:srgbClr val="7FE1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Sections 1">
  <a:themeElements>
    <a:clrScheme name="Office Theme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Default Design">
  <a:themeElements>
    <a:clrScheme name="1_Default Design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li Green">
  <a:themeElements>
    <a:clrScheme name="Office Theme 2">
      <a:dk1>
        <a:srgbClr val="333333"/>
      </a:dk1>
      <a:lt1>
        <a:srgbClr val="FFFFFF"/>
      </a:lt1>
      <a:dk2>
        <a:srgbClr val="336600"/>
      </a:dk2>
      <a:lt2>
        <a:srgbClr val="FFFFFF"/>
      </a:lt2>
      <a:accent1>
        <a:srgbClr val="28F071"/>
      </a:accent1>
      <a:accent2>
        <a:srgbClr val="DFE93E"/>
      </a:accent2>
      <a:accent3>
        <a:srgbClr val="ADB8AA"/>
      </a:accent3>
      <a:accent4>
        <a:srgbClr val="DADADA"/>
      </a:accent4>
      <a:accent5>
        <a:srgbClr val="ACF6BB"/>
      </a:accent5>
      <a:accent6>
        <a:srgbClr val="CAD337"/>
      </a:accent6>
      <a:hlink>
        <a:srgbClr val="FFD480"/>
      </a:hlink>
      <a:folHlink>
        <a:srgbClr val="B0F76A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78C12F"/>
        </a:accent1>
        <a:accent2>
          <a:srgbClr val="7EE01B"/>
        </a:accent2>
        <a:accent3>
          <a:srgbClr val="ADB8AA"/>
        </a:accent3>
        <a:accent4>
          <a:srgbClr val="DADADA"/>
        </a:accent4>
        <a:accent5>
          <a:srgbClr val="BEDDAD"/>
        </a:accent5>
        <a:accent6>
          <a:srgbClr val="72CB17"/>
        </a:accent6>
        <a:hlink>
          <a:srgbClr val="A6E06C"/>
        </a:hlink>
        <a:folHlink>
          <a:srgbClr val="ADEF6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28F071"/>
        </a:accent1>
        <a:accent2>
          <a:srgbClr val="DFE93E"/>
        </a:accent2>
        <a:accent3>
          <a:srgbClr val="ADB8AA"/>
        </a:accent3>
        <a:accent4>
          <a:srgbClr val="DADADA"/>
        </a:accent4>
        <a:accent5>
          <a:srgbClr val="ACF6BB"/>
        </a:accent5>
        <a:accent6>
          <a:srgbClr val="CAD337"/>
        </a:accent6>
        <a:hlink>
          <a:srgbClr val="FFD480"/>
        </a:hlink>
        <a:folHlink>
          <a:srgbClr val="B0F76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CDD8FF"/>
        </a:accent1>
        <a:accent2>
          <a:srgbClr val="FFC1B7"/>
        </a:accent2>
        <a:accent3>
          <a:srgbClr val="ADB8AA"/>
        </a:accent3>
        <a:accent4>
          <a:srgbClr val="DADADA"/>
        </a:accent4>
        <a:accent5>
          <a:srgbClr val="E3E9FF"/>
        </a:accent5>
        <a:accent6>
          <a:srgbClr val="E7AFA6"/>
        </a:accent6>
        <a:hlink>
          <a:srgbClr val="FCD6FF"/>
        </a:hlink>
        <a:folHlink>
          <a:srgbClr val="D9F5B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FFD37A"/>
        </a:accent1>
        <a:accent2>
          <a:srgbClr val="FFC2D5"/>
        </a:accent2>
        <a:accent3>
          <a:srgbClr val="ADB8AA"/>
        </a:accent3>
        <a:accent4>
          <a:srgbClr val="DADADA"/>
        </a:accent4>
        <a:accent5>
          <a:srgbClr val="FFE6BE"/>
        </a:accent5>
        <a:accent6>
          <a:srgbClr val="E7B0C1"/>
        </a:accent6>
        <a:hlink>
          <a:srgbClr val="BDFF7A"/>
        </a:hlink>
        <a:folHlink>
          <a:srgbClr val="D6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8C12F"/>
        </a:accent1>
        <a:accent2>
          <a:srgbClr val="7EE01B"/>
        </a:accent2>
        <a:accent3>
          <a:srgbClr val="FFFFFF"/>
        </a:accent3>
        <a:accent4>
          <a:srgbClr val="000000"/>
        </a:accent4>
        <a:accent5>
          <a:srgbClr val="BEDDAD"/>
        </a:accent5>
        <a:accent6>
          <a:srgbClr val="72CB17"/>
        </a:accent6>
        <a:hlink>
          <a:srgbClr val="A6E06C"/>
        </a:hlink>
        <a:folHlink>
          <a:srgbClr val="ADEF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8F071"/>
        </a:accent1>
        <a:accent2>
          <a:srgbClr val="DFE93E"/>
        </a:accent2>
        <a:accent3>
          <a:srgbClr val="FFFFFF"/>
        </a:accent3>
        <a:accent4>
          <a:srgbClr val="000000"/>
        </a:accent4>
        <a:accent5>
          <a:srgbClr val="ACF6BB"/>
        </a:accent5>
        <a:accent6>
          <a:srgbClr val="CAD337"/>
        </a:accent6>
        <a:hlink>
          <a:srgbClr val="FFD480"/>
        </a:hlink>
        <a:folHlink>
          <a:srgbClr val="B0F7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DD8FF"/>
        </a:accent1>
        <a:accent2>
          <a:srgbClr val="FFC1B7"/>
        </a:accent2>
        <a:accent3>
          <a:srgbClr val="FFFFFF"/>
        </a:accent3>
        <a:accent4>
          <a:srgbClr val="000000"/>
        </a:accent4>
        <a:accent5>
          <a:srgbClr val="E3E9FF"/>
        </a:accent5>
        <a:accent6>
          <a:srgbClr val="E7AFA6"/>
        </a:accent6>
        <a:hlink>
          <a:srgbClr val="FCD6FF"/>
        </a:hlink>
        <a:folHlink>
          <a:srgbClr val="D9F5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37A"/>
        </a:accent1>
        <a:accent2>
          <a:srgbClr val="FFC2D5"/>
        </a:accent2>
        <a:accent3>
          <a:srgbClr val="FFFFFF"/>
        </a:accent3>
        <a:accent4>
          <a:srgbClr val="000000"/>
        </a:accent4>
        <a:accent5>
          <a:srgbClr val="FFE6BE"/>
        </a:accent5>
        <a:accent6>
          <a:srgbClr val="E7B0C1"/>
        </a:accent6>
        <a:hlink>
          <a:srgbClr val="BDFF7A"/>
        </a:hlink>
        <a:folHlink>
          <a:srgbClr val="D6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Default Design">
  <a:themeElements>
    <a:clrScheme name="1_Default Design 2">
      <a:dk1>
        <a:srgbClr val="333333"/>
      </a:dk1>
      <a:lt1>
        <a:srgbClr val="FFFFFF"/>
      </a:lt1>
      <a:dk2>
        <a:srgbClr val="336600"/>
      </a:dk2>
      <a:lt2>
        <a:srgbClr val="FFFFFF"/>
      </a:lt2>
      <a:accent1>
        <a:srgbClr val="28F071"/>
      </a:accent1>
      <a:accent2>
        <a:srgbClr val="DFE93E"/>
      </a:accent2>
      <a:accent3>
        <a:srgbClr val="ADB8AA"/>
      </a:accent3>
      <a:accent4>
        <a:srgbClr val="DADADA"/>
      </a:accent4>
      <a:accent5>
        <a:srgbClr val="ACF6BB"/>
      </a:accent5>
      <a:accent6>
        <a:srgbClr val="CAD337"/>
      </a:accent6>
      <a:hlink>
        <a:srgbClr val="FFD480"/>
      </a:hlink>
      <a:folHlink>
        <a:srgbClr val="B0F76A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78C12F"/>
        </a:accent1>
        <a:accent2>
          <a:srgbClr val="7EE01B"/>
        </a:accent2>
        <a:accent3>
          <a:srgbClr val="ADB8AA"/>
        </a:accent3>
        <a:accent4>
          <a:srgbClr val="DADADA"/>
        </a:accent4>
        <a:accent5>
          <a:srgbClr val="BEDDAD"/>
        </a:accent5>
        <a:accent6>
          <a:srgbClr val="72CB17"/>
        </a:accent6>
        <a:hlink>
          <a:srgbClr val="A6E06C"/>
        </a:hlink>
        <a:folHlink>
          <a:srgbClr val="ADEF6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28F071"/>
        </a:accent1>
        <a:accent2>
          <a:srgbClr val="DFE93E"/>
        </a:accent2>
        <a:accent3>
          <a:srgbClr val="ADB8AA"/>
        </a:accent3>
        <a:accent4>
          <a:srgbClr val="DADADA"/>
        </a:accent4>
        <a:accent5>
          <a:srgbClr val="ACF6BB"/>
        </a:accent5>
        <a:accent6>
          <a:srgbClr val="CAD337"/>
        </a:accent6>
        <a:hlink>
          <a:srgbClr val="FFD480"/>
        </a:hlink>
        <a:folHlink>
          <a:srgbClr val="B0F76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CDD8FF"/>
        </a:accent1>
        <a:accent2>
          <a:srgbClr val="FFC1B7"/>
        </a:accent2>
        <a:accent3>
          <a:srgbClr val="ADB8AA"/>
        </a:accent3>
        <a:accent4>
          <a:srgbClr val="DADADA"/>
        </a:accent4>
        <a:accent5>
          <a:srgbClr val="E3E9FF"/>
        </a:accent5>
        <a:accent6>
          <a:srgbClr val="E7AFA6"/>
        </a:accent6>
        <a:hlink>
          <a:srgbClr val="FCD6FF"/>
        </a:hlink>
        <a:folHlink>
          <a:srgbClr val="D9F5B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336600"/>
        </a:dk2>
        <a:lt2>
          <a:srgbClr val="FFFFFF"/>
        </a:lt2>
        <a:accent1>
          <a:srgbClr val="FFD37A"/>
        </a:accent1>
        <a:accent2>
          <a:srgbClr val="FFC2D5"/>
        </a:accent2>
        <a:accent3>
          <a:srgbClr val="ADB8AA"/>
        </a:accent3>
        <a:accent4>
          <a:srgbClr val="DADADA"/>
        </a:accent4>
        <a:accent5>
          <a:srgbClr val="FFE6BE"/>
        </a:accent5>
        <a:accent6>
          <a:srgbClr val="E7B0C1"/>
        </a:accent6>
        <a:hlink>
          <a:srgbClr val="BDFF7A"/>
        </a:hlink>
        <a:folHlink>
          <a:srgbClr val="D6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8C12F"/>
        </a:accent1>
        <a:accent2>
          <a:srgbClr val="7EE01B"/>
        </a:accent2>
        <a:accent3>
          <a:srgbClr val="FFFFFF"/>
        </a:accent3>
        <a:accent4>
          <a:srgbClr val="000000"/>
        </a:accent4>
        <a:accent5>
          <a:srgbClr val="BEDDAD"/>
        </a:accent5>
        <a:accent6>
          <a:srgbClr val="72CB17"/>
        </a:accent6>
        <a:hlink>
          <a:srgbClr val="A6E06C"/>
        </a:hlink>
        <a:folHlink>
          <a:srgbClr val="ADEF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8F071"/>
        </a:accent1>
        <a:accent2>
          <a:srgbClr val="DFE93E"/>
        </a:accent2>
        <a:accent3>
          <a:srgbClr val="FFFFFF"/>
        </a:accent3>
        <a:accent4>
          <a:srgbClr val="000000"/>
        </a:accent4>
        <a:accent5>
          <a:srgbClr val="ACF6BB"/>
        </a:accent5>
        <a:accent6>
          <a:srgbClr val="CAD337"/>
        </a:accent6>
        <a:hlink>
          <a:srgbClr val="FFD480"/>
        </a:hlink>
        <a:folHlink>
          <a:srgbClr val="B0F7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DD8FF"/>
        </a:accent1>
        <a:accent2>
          <a:srgbClr val="FFC1B7"/>
        </a:accent2>
        <a:accent3>
          <a:srgbClr val="FFFFFF"/>
        </a:accent3>
        <a:accent4>
          <a:srgbClr val="000000"/>
        </a:accent4>
        <a:accent5>
          <a:srgbClr val="E3E9FF"/>
        </a:accent5>
        <a:accent6>
          <a:srgbClr val="E7AFA6"/>
        </a:accent6>
        <a:hlink>
          <a:srgbClr val="FCD6FF"/>
        </a:hlink>
        <a:folHlink>
          <a:srgbClr val="D9F5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37A"/>
        </a:accent1>
        <a:accent2>
          <a:srgbClr val="FFC2D5"/>
        </a:accent2>
        <a:accent3>
          <a:srgbClr val="FFFFFF"/>
        </a:accent3>
        <a:accent4>
          <a:srgbClr val="000000"/>
        </a:accent4>
        <a:accent5>
          <a:srgbClr val="FFE6BE"/>
        </a:accent5>
        <a:accent6>
          <a:srgbClr val="E7B0C1"/>
        </a:accent6>
        <a:hlink>
          <a:srgbClr val="BDFF7A"/>
        </a:hlink>
        <a:folHlink>
          <a:srgbClr val="D6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 8</Template>
  <TotalTime>167</TotalTime>
  <Words>134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Aptos</vt:lpstr>
      <vt:lpstr>Aptos Display</vt:lpstr>
      <vt:lpstr>Arial</vt:lpstr>
      <vt:lpstr>Nirmala UI</vt:lpstr>
      <vt:lpstr>Times New Roman</vt:lpstr>
      <vt:lpstr>Autumn 8</vt:lpstr>
      <vt:lpstr>1_Default Design</vt:lpstr>
      <vt:lpstr>Purple Geometrical Arabic 1</vt:lpstr>
      <vt:lpstr>2_Default Design</vt:lpstr>
      <vt:lpstr>Sections 1</vt:lpstr>
      <vt:lpstr>3_Default Design</vt:lpstr>
      <vt:lpstr>Deli Green</vt:lpstr>
      <vt:lpstr>4_Default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എന്തതിശയമേ! ദൈവത്തിന്‍ സ്നേഹം</dc:title>
  <dc:subject>272</dc:subject>
  <dc:creator>ABCA Hall</dc:creator>
  <cp:keywords>Formatting Pending</cp:keywords>
  <cp:lastModifiedBy>Bcc Abca</cp:lastModifiedBy>
  <cp:revision>25</cp:revision>
  <dcterms:created xsi:type="dcterms:W3CDTF">2013-05-09T16:28:24Z</dcterms:created>
  <dcterms:modified xsi:type="dcterms:W3CDTF">2025-07-27T06:53:52Z</dcterms:modified>
</cp:coreProperties>
</file>